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ünter Wagner" initials="GW" lastIdx="2" clrIdx="0">
    <p:extLst>
      <p:ext uri="{19B8F6BF-5375-455C-9EA6-DF929625EA0E}">
        <p15:presenceInfo xmlns:p15="http://schemas.microsoft.com/office/powerpoint/2012/main" userId="2da7cfd69867cb9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2BF3-3F5C-410B-B6D1-74DB5FD89BC5}" type="datetimeFigureOut">
              <a:rPr lang="de-DE" smtClean="0"/>
              <a:t>25.11.2021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5C55F-F3B2-4EB7-B49B-C2D5E9D1D8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6787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2BF3-3F5C-410B-B6D1-74DB5FD89BC5}" type="datetimeFigureOut">
              <a:rPr lang="de-DE" smtClean="0"/>
              <a:t>25.11.2021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5C55F-F3B2-4EB7-B49B-C2D5E9D1D8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373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2BF3-3F5C-410B-B6D1-74DB5FD89BC5}" type="datetimeFigureOut">
              <a:rPr lang="de-DE" smtClean="0"/>
              <a:t>25.11.2021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5C55F-F3B2-4EB7-B49B-C2D5E9D1D8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055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2BF3-3F5C-410B-B6D1-74DB5FD89BC5}" type="datetimeFigureOut">
              <a:rPr lang="de-DE" smtClean="0"/>
              <a:t>25.11.2021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5C55F-F3B2-4EB7-B49B-C2D5E9D1D8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9428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2BF3-3F5C-410B-B6D1-74DB5FD89BC5}" type="datetimeFigureOut">
              <a:rPr lang="de-DE" smtClean="0"/>
              <a:t>25.11.2021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5C55F-F3B2-4EB7-B49B-C2D5E9D1D8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7448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2BF3-3F5C-410B-B6D1-74DB5FD89BC5}" type="datetimeFigureOut">
              <a:rPr lang="de-DE" smtClean="0"/>
              <a:t>25.11.2021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5C55F-F3B2-4EB7-B49B-C2D5E9D1D8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3739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2BF3-3F5C-410B-B6D1-74DB5FD89BC5}" type="datetimeFigureOut">
              <a:rPr lang="de-DE" smtClean="0"/>
              <a:t>25.11.2021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5C55F-F3B2-4EB7-B49B-C2D5E9D1D8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523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2BF3-3F5C-410B-B6D1-74DB5FD89BC5}" type="datetimeFigureOut">
              <a:rPr lang="de-DE" smtClean="0"/>
              <a:t>25.11.2021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5C55F-F3B2-4EB7-B49B-C2D5E9D1D8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43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2BF3-3F5C-410B-B6D1-74DB5FD89BC5}" type="datetimeFigureOut">
              <a:rPr lang="de-DE" smtClean="0"/>
              <a:t>25.11.2021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5C55F-F3B2-4EB7-B49B-C2D5E9D1D8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492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2BF3-3F5C-410B-B6D1-74DB5FD89BC5}" type="datetimeFigureOut">
              <a:rPr lang="de-DE" smtClean="0"/>
              <a:t>25.11.2021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5C55F-F3B2-4EB7-B49B-C2D5E9D1D8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6178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2BF3-3F5C-410B-B6D1-74DB5FD89BC5}" type="datetimeFigureOut">
              <a:rPr lang="de-DE" smtClean="0"/>
              <a:t>25.11.2021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5C55F-F3B2-4EB7-B49B-C2D5E9D1D8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307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92BF3-3F5C-410B-B6D1-74DB5FD89BC5}" type="datetimeFigureOut">
              <a:rPr lang="de-DE" smtClean="0"/>
              <a:t>25.11.2021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5C55F-F3B2-4EB7-B49B-C2D5E9D1D8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198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/>
          <a:srcRect l="14354" t="12501" r="9690" b="4336"/>
          <a:stretch/>
        </p:blipFill>
        <p:spPr>
          <a:xfrm>
            <a:off x="2012408" y="0"/>
            <a:ext cx="10179592" cy="6858000"/>
          </a:xfrm>
          <a:prstGeom prst="rect">
            <a:avLst/>
          </a:prstGeom>
        </p:spPr>
      </p:pic>
      <p:grpSp>
        <p:nvGrpSpPr>
          <p:cNvPr id="38" name="Gruppieren 37"/>
          <p:cNvGrpSpPr/>
          <p:nvPr/>
        </p:nvGrpSpPr>
        <p:grpSpPr>
          <a:xfrm>
            <a:off x="0" y="4604273"/>
            <a:ext cx="1939236" cy="923330"/>
            <a:chOff x="62414" y="937265"/>
            <a:chExt cx="1939236" cy="923330"/>
          </a:xfrm>
        </p:grpSpPr>
        <p:sp>
          <p:nvSpPr>
            <p:cNvPr id="10" name="Textfeld 9"/>
            <p:cNvSpPr txBox="1"/>
            <p:nvPr/>
          </p:nvSpPr>
          <p:spPr>
            <a:xfrm>
              <a:off x="62414" y="1075765"/>
              <a:ext cx="19392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Zur Anmeldung</a:t>
              </a:r>
            </a:p>
          </p:txBody>
        </p:sp>
        <p:sp>
          <p:nvSpPr>
            <p:cNvPr id="12" name="Rechteck 11"/>
            <p:cNvSpPr/>
            <p:nvPr/>
          </p:nvSpPr>
          <p:spPr>
            <a:xfrm>
              <a:off x="62414" y="937265"/>
              <a:ext cx="1608187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noFill/>
              </a:endParaRPr>
            </a:p>
          </p:txBody>
        </p:sp>
      </p:grpSp>
      <p:cxnSp>
        <p:nvCxnSpPr>
          <p:cNvPr id="14" name="Gerade Verbindung mit Pfeil 13"/>
          <p:cNvCxnSpPr>
            <a:stCxn id="41" idx="3"/>
          </p:cNvCxnSpPr>
          <p:nvPr/>
        </p:nvCxnSpPr>
        <p:spPr>
          <a:xfrm>
            <a:off x="1608185" y="523653"/>
            <a:ext cx="2085402" cy="85850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 flipV="1">
            <a:off x="3959293" y="1475190"/>
            <a:ext cx="247426" cy="385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 flipH="1" flipV="1">
            <a:off x="4919561" y="1795836"/>
            <a:ext cx="750544" cy="543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 flipH="1" flipV="1">
            <a:off x="5670105" y="2338843"/>
            <a:ext cx="106751" cy="2265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 flipH="1">
            <a:off x="4187868" y="1795835"/>
            <a:ext cx="731693" cy="64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 flipV="1">
            <a:off x="1608187" y="4604273"/>
            <a:ext cx="4168669" cy="58377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uppieren 38"/>
          <p:cNvGrpSpPr/>
          <p:nvPr/>
        </p:nvGrpSpPr>
        <p:grpSpPr>
          <a:xfrm>
            <a:off x="0" y="61988"/>
            <a:ext cx="1940666" cy="923330"/>
            <a:chOff x="32273" y="957350"/>
            <a:chExt cx="1940668" cy="923330"/>
          </a:xfrm>
        </p:grpSpPr>
        <p:sp>
          <p:nvSpPr>
            <p:cNvPr id="40" name="Textfeld 39"/>
            <p:cNvSpPr txBox="1"/>
            <p:nvPr/>
          </p:nvSpPr>
          <p:spPr>
            <a:xfrm>
              <a:off x="33705" y="1053545"/>
              <a:ext cx="19392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Anmeldung und Rettungsdienst</a:t>
              </a:r>
            </a:p>
          </p:txBody>
        </p:sp>
        <p:sp>
          <p:nvSpPr>
            <p:cNvPr id="41" name="Rechteck 40"/>
            <p:cNvSpPr/>
            <p:nvPr/>
          </p:nvSpPr>
          <p:spPr>
            <a:xfrm>
              <a:off x="32273" y="957350"/>
              <a:ext cx="1608187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noFill/>
              </a:endParaRPr>
            </a:p>
          </p:txBody>
        </p:sp>
      </p:grpSp>
      <p:sp>
        <p:nvSpPr>
          <p:cNvPr id="44" name="Pfeil nach rechts 43"/>
          <p:cNvSpPr/>
          <p:nvPr/>
        </p:nvSpPr>
        <p:spPr>
          <a:xfrm rot="8947960">
            <a:off x="8762844" y="3242753"/>
            <a:ext cx="432407" cy="27397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Pfeil nach rechts 44"/>
          <p:cNvSpPr/>
          <p:nvPr/>
        </p:nvSpPr>
        <p:spPr>
          <a:xfrm rot="8947960">
            <a:off x="7431082" y="3699767"/>
            <a:ext cx="432407" cy="27397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Pfeil nach rechts 45"/>
          <p:cNvSpPr/>
          <p:nvPr/>
        </p:nvSpPr>
        <p:spPr>
          <a:xfrm rot="5400000">
            <a:off x="7012228" y="4360326"/>
            <a:ext cx="432407" cy="27397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Pfeil nach rechts 46"/>
          <p:cNvSpPr/>
          <p:nvPr/>
        </p:nvSpPr>
        <p:spPr>
          <a:xfrm rot="10800000" flipV="1">
            <a:off x="6390219" y="5282424"/>
            <a:ext cx="432407" cy="3174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8" name="Gerade Verbindung mit Pfeil 47"/>
          <p:cNvCxnSpPr/>
          <p:nvPr/>
        </p:nvCxnSpPr>
        <p:spPr>
          <a:xfrm flipV="1">
            <a:off x="1608187" y="5250516"/>
            <a:ext cx="4061918" cy="95924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uppieren 52"/>
          <p:cNvGrpSpPr/>
          <p:nvPr/>
        </p:nvGrpSpPr>
        <p:grpSpPr>
          <a:xfrm>
            <a:off x="0" y="5621537"/>
            <a:ext cx="1939236" cy="1298035"/>
            <a:chOff x="62414" y="937265"/>
            <a:chExt cx="1939236" cy="1061830"/>
          </a:xfrm>
        </p:grpSpPr>
        <p:sp>
          <p:nvSpPr>
            <p:cNvPr id="54" name="Textfeld 53"/>
            <p:cNvSpPr txBox="1"/>
            <p:nvPr/>
          </p:nvSpPr>
          <p:spPr>
            <a:xfrm>
              <a:off x="62414" y="1075765"/>
              <a:ext cx="19392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Eingang und Aufstellung zum Einmarsch</a:t>
              </a:r>
            </a:p>
          </p:txBody>
        </p:sp>
        <p:sp>
          <p:nvSpPr>
            <p:cNvPr id="55" name="Rechteck 54"/>
            <p:cNvSpPr/>
            <p:nvPr/>
          </p:nvSpPr>
          <p:spPr>
            <a:xfrm>
              <a:off x="62414" y="937265"/>
              <a:ext cx="1608187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noFill/>
              </a:endParaRPr>
            </a:p>
          </p:txBody>
        </p:sp>
      </p:grpSp>
      <p:sp>
        <p:nvSpPr>
          <p:cNvPr id="56" name="Textfeld 55"/>
          <p:cNvSpPr txBox="1"/>
          <p:nvPr/>
        </p:nvSpPr>
        <p:spPr>
          <a:xfrm>
            <a:off x="10198249" y="3012141"/>
            <a:ext cx="1204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Parkplätze</a:t>
            </a:r>
          </a:p>
        </p:txBody>
      </p:sp>
      <p:cxnSp>
        <p:nvCxnSpPr>
          <p:cNvPr id="58" name="Gerade Verbindung mit Pfeil 57"/>
          <p:cNvCxnSpPr/>
          <p:nvPr/>
        </p:nvCxnSpPr>
        <p:spPr>
          <a:xfrm flipH="1" flipV="1">
            <a:off x="9477584" y="3012141"/>
            <a:ext cx="634701" cy="139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/>
          <p:nvPr/>
        </p:nvCxnSpPr>
        <p:spPr>
          <a:xfrm>
            <a:off x="10264686" y="3303633"/>
            <a:ext cx="152399" cy="7616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1" name="Gerade Verbindung mit Pfeil 60"/>
          <p:cNvCxnSpPr/>
          <p:nvPr/>
        </p:nvCxnSpPr>
        <p:spPr>
          <a:xfrm>
            <a:off x="10417086" y="3456033"/>
            <a:ext cx="534199" cy="26220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66" name="Gruppieren 65"/>
          <p:cNvGrpSpPr/>
          <p:nvPr/>
        </p:nvGrpSpPr>
        <p:grpSpPr>
          <a:xfrm>
            <a:off x="0" y="3592771"/>
            <a:ext cx="1939236" cy="923330"/>
            <a:chOff x="62414" y="937265"/>
            <a:chExt cx="1939236" cy="923330"/>
          </a:xfrm>
        </p:grpSpPr>
        <p:sp>
          <p:nvSpPr>
            <p:cNvPr id="67" name="Textfeld 66"/>
            <p:cNvSpPr txBox="1"/>
            <p:nvPr/>
          </p:nvSpPr>
          <p:spPr>
            <a:xfrm>
              <a:off x="62414" y="1075765"/>
              <a:ext cx="19392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Wettkämpfe </a:t>
              </a:r>
            </a:p>
            <a:p>
              <a:r>
                <a:rPr lang="de-DE" dirty="0"/>
                <a:t>4 Bahnen</a:t>
              </a:r>
            </a:p>
          </p:txBody>
        </p:sp>
        <p:sp>
          <p:nvSpPr>
            <p:cNvPr id="68" name="Rechteck 67"/>
            <p:cNvSpPr/>
            <p:nvPr/>
          </p:nvSpPr>
          <p:spPr>
            <a:xfrm>
              <a:off x="62414" y="937265"/>
              <a:ext cx="1608187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noFill/>
              </a:endParaRPr>
            </a:p>
          </p:txBody>
        </p:sp>
      </p:grpSp>
      <p:cxnSp>
        <p:nvCxnSpPr>
          <p:cNvPr id="69" name="Gerade Verbindung mit Pfeil 68"/>
          <p:cNvCxnSpPr/>
          <p:nvPr/>
        </p:nvCxnSpPr>
        <p:spPr>
          <a:xfrm flipV="1">
            <a:off x="1623725" y="4160387"/>
            <a:ext cx="3055463" cy="4188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uppieren 70"/>
          <p:cNvGrpSpPr/>
          <p:nvPr/>
        </p:nvGrpSpPr>
        <p:grpSpPr>
          <a:xfrm>
            <a:off x="-33579" y="1043835"/>
            <a:ext cx="1939236" cy="975102"/>
            <a:chOff x="43760" y="937265"/>
            <a:chExt cx="1939236" cy="975102"/>
          </a:xfrm>
        </p:grpSpPr>
        <p:sp>
          <p:nvSpPr>
            <p:cNvPr id="72" name="Textfeld 71"/>
            <p:cNvSpPr txBox="1"/>
            <p:nvPr/>
          </p:nvSpPr>
          <p:spPr>
            <a:xfrm>
              <a:off x="43760" y="989037"/>
              <a:ext cx="19392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Testfragen</a:t>
              </a:r>
            </a:p>
            <a:p>
              <a:r>
                <a:rPr lang="de-DE" dirty="0"/>
                <a:t>Siegerehrung</a:t>
              </a:r>
            </a:p>
            <a:p>
              <a:r>
                <a:rPr lang="de-DE" dirty="0"/>
                <a:t>WC</a:t>
              </a:r>
            </a:p>
          </p:txBody>
        </p:sp>
        <p:sp>
          <p:nvSpPr>
            <p:cNvPr id="73" name="Rechteck 72"/>
            <p:cNvSpPr/>
            <p:nvPr/>
          </p:nvSpPr>
          <p:spPr>
            <a:xfrm>
              <a:off x="62414" y="937265"/>
              <a:ext cx="1608187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noFill/>
              </a:endParaRPr>
            </a:p>
          </p:txBody>
        </p:sp>
      </p:grpSp>
      <p:cxnSp>
        <p:nvCxnSpPr>
          <p:cNvPr id="74" name="Gerade Verbindung mit Pfeil 73"/>
          <p:cNvCxnSpPr/>
          <p:nvPr/>
        </p:nvCxnSpPr>
        <p:spPr>
          <a:xfrm>
            <a:off x="1623725" y="1397844"/>
            <a:ext cx="1904783" cy="191434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Pfeil nach unten 83"/>
          <p:cNvSpPr/>
          <p:nvPr/>
        </p:nvSpPr>
        <p:spPr>
          <a:xfrm>
            <a:off x="8979047" y="1860594"/>
            <a:ext cx="255862" cy="5813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Textfeld 84"/>
          <p:cNvSpPr txBox="1"/>
          <p:nvPr/>
        </p:nvSpPr>
        <p:spPr>
          <a:xfrm>
            <a:off x="9085798" y="1718965"/>
            <a:ext cx="1494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Einfahrt</a:t>
            </a:r>
            <a:r>
              <a:rPr lang="de-DE" dirty="0"/>
              <a:t> </a:t>
            </a:r>
            <a:r>
              <a:rPr lang="de-DE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Parkplatz</a:t>
            </a:r>
          </a:p>
        </p:txBody>
      </p:sp>
      <p:sp>
        <p:nvSpPr>
          <p:cNvPr id="87" name="Textfeld 86"/>
          <p:cNvSpPr txBox="1"/>
          <p:nvPr/>
        </p:nvSpPr>
        <p:spPr>
          <a:xfrm>
            <a:off x="5800178" y="3429000"/>
            <a:ext cx="2156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Zugang zum Stadion</a:t>
            </a:r>
          </a:p>
        </p:txBody>
      </p:sp>
    </p:spTree>
    <p:extLst>
      <p:ext uri="{BB962C8B-B14F-4D97-AF65-F5344CB8AC3E}">
        <p14:creationId xmlns:p14="http://schemas.microsoft.com/office/powerpoint/2010/main" val="4175525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Breitbild</PresentationFormat>
  <Paragraphs>11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Günter Wagner</dc:creator>
  <cp:lastModifiedBy>Holger Ardelt</cp:lastModifiedBy>
  <cp:revision>12</cp:revision>
  <dcterms:created xsi:type="dcterms:W3CDTF">2021-10-03T13:04:43Z</dcterms:created>
  <dcterms:modified xsi:type="dcterms:W3CDTF">2021-11-25T18:24:44Z</dcterms:modified>
</cp:coreProperties>
</file>